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Poppins"/>
      <p:regular r:id="rId22"/>
      <p:bold r:id="rId23"/>
      <p:italic r:id="rId24"/>
      <p:boldItalic r:id="rId25"/>
    </p:embeddedFont>
    <p:embeddedFont>
      <p:font typeface="Montserrat Light"/>
      <p:regular r:id="rId26"/>
      <p:bold r:id="rId27"/>
      <p:italic r:id="rId28"/>
      <p:boldItalic r:id="rId29"/>
    </p:embeddedFont>
    <p:embeddedFont>
      <p:font typeface="Poppins ExtraBold"/>
      <p:bold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oppins-regular.fntdata"/><Relationship Id="rId21" Type="http://schemas.openxmlformats.org/officeDocument/2006/relationships/slide" Target="slides/slide16.xml"/><Relationship Id="rId24" Type="http://schemas.openxmlformats.org/officeDocument/2006/relationships/font" Target="fonts/Poppins-italic.fntdata"/><Relationship Id="rId23" Type="http://schemas.openxmlformats.org/officeDocument/2006/relationships/font" Target="fonts/Poppi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Light-regular.fntdata"/><Relationship Id="rId25" Type="http://schemas.openxmlformats.org/officeDocument/2006/relationships/font" Target="fonts/Poppins-boldItalic.fntdata"/><Relationship Id="rId28" Type="http://schemas.openxmlformats.org/officeDocument/2006/relationships/font" Target="fonts/MontserratLight-italic.fntdata"/><Relationship Id="rId27" Type="http://schemas.openxmlformats.org/officeDocument/2006/relationships/font" Target="fonts/Montserrat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ExtraBold-boldItalic.fntdata"/><Relationship Id="rId30" Type="http://schemas.openxmlformats.org/officeDocument/2006/relationships/font" Target="fonts/PoppinsExtraBo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2a260be8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2a260be8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2a260be8c8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2a260be8c8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a260be8c8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2a260be8c8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2a260be8c8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2a260be8c8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a260be8c8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2a260be8c8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2a260be8c8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2a260be8c8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2a260be8c8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2a260be8c8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2a260be8c8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2a260be8c8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a260be8c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2a260be8c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2a260be8c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2a260be8c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a260be8c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a260be8c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a260be8c8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a260be8c8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2a260be8c8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2a260be8c8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a260be8c8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2a260be8c8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a260be8c8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2a260be8c8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2a260be8c8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2a260be8c8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QUERY CRUD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.... FROM nama_tabel WHERE NOT kondisi1;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 FROM siswa WHERE NOT alamat='Jakarta';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WHERE NOT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.... FROM nama_tabel ORDER BY column DESC;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 FROM siswa ORDER BY nama  DESC;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ORDER BY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MIN(nama_kolom)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MIN(harga) FROM nama_tabel WHERE kategori='atk';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MIN 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3" name="Google Shape;16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6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MAX(nama_kolom)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MAX(harga) FROM nama_tabel WHERE kategori='atk';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MAX 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1" name="Google Shape;17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COUNT(nama_kolom)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COUNT(id) FROM nama_tabel WHERE kategori='atk';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COUNT 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AVG(nama_kolom)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AVG(harga) FROM nama_tabel WHERE kategori='atk';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AVG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9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SUM(nama_kolom)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SUM(qty) FROM nama_tabel WHERE kategori='atk';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SUM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Query Insert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4263" y="1714975"/>
            <a:ext cx="7415474" cy="22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Query Update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2163" y="2014700"/>
            <a:ext cx="7286926" cy="188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Query Delete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9100" y="1772725"/>
            <a:ext cx="5345775" cy="231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6" name="Google Shape;96;p18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QUERY DATA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662650" y="1384137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.... FROM nama_table;     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atau   </a:t>
            </a: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* FROM nama_tabel;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 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nama, alamat, FROM siswa;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atau</a:t>
            </a:r>
            <a:endParaRPr b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* FROM siswa;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SELECT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 FROM siswa WHERE alamat='jakarta';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WHERE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.... FROM nama_tabel WHERE kondisi1 AND kondisi2 AND kondisi3;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 FROM siswa WHERE alamat='Jakarta' AND tahun_lahir='2000';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AND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.... FROM nama_tabel WHERE kondisi1 OR kondisi2 OR kondisi3;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 FROM siswa WHERE alamat='Jakarta' OR tahun_lahir='2000';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OR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